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67" r:id="rId2"/>
    <p:sldId id="257" r:id="rId3"/>
    <p:sldId id="258" r:id="rId4"/>
    <p:sldId id="263" r:id="rId5"/>
    <p:sldId id="264" r:id="rId6"/>
    <p:sldId id="262" r:id="rId7"/>
    <p:sldId id="261" r:id="rId8"/>
    <p:sldId id="265" r:id="rId9"/>
    <p:sldId id="260" r:id="rId10"/>
    <p:sldId id="25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>
        <p:scale>
          <a:sx n="72" d="100"/>
          <a:sy n="72" d="100"/>
        </p:scale>
        <p:origin x="2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92C2F-ADF1-4384-AF41-E67A31EF1C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F705ACB-C756-4109-9B88-0B72683139CB}">
      <dgm:prSet/>
      <dgm:spPr/>
      <dgm:t>
        <a:bodyPr/>
        <a:lstStyle/>
        <a:p>
          <a:r>
            <a:rPr lang="en-US" b="1" dirty="0"/>
            <a:t>Photographer Presentation </a:t>
          </a:r>
          <a:endParaRPr lang="en-US" dirty="0"/>
        </a:p>
      </dgm:t>
    </dgm:pt>
    <dgm:pt modelId="{C529756D-A7EF-48D0-B7ED-19755F75C683}" type="parTrans" cxnId="{1A4FBE48-D396-42D9-95E0-2A8D1E2804FF}">
      <dgm:prSet/>
      <dgm:spPr/>
      <dgm:t>
        <a:bodyPr/>
        <a:lstStyle/>
        <a:p>
          <a:endParaRPr lang="en-US"/>
        </a:p>
      </dgm:t>
    </dgm:pt>
    <dgm:pt modelId="{BB43249F-EAAB-4AC9-8101-8BE1EE55482C}" type="sibTrans" cxnId="{1A4FBE48-D396-42D9-95E0-2A8D1E2804FF}">
      <dgm:prSet/>
      <dgm:spPr/>
      <dgm:t>
        <a:bodyPr/>
        <a:lstStyle/>
        <a:p>
          <a:endParaRPr lang="en-US"/>
        </a:p>
      </dgm:t>
    </dgm:pt>
    <dgm:pt modelId="{0F1BFABC-8978-413A-AE96-1ED41ABF4CFA}">
      <dgm:prSet/>
      <dgm:spPr/>
      <dgm:t>
        <a:bodyPr/>
        <a:lstStyle/>
        <a:p>
          <a:r>
            <a:rPr lang="en-US" b="1"/>
            <a:t>ART 254-01</a:t>
          </a:r>
          <a:endParaRPr lang="en-US"/>
        </a:p>
      </dgm:t>
    </dgm:pt>
    <dgm:pt modelId="{244F7A39-B02D-42DA-925A-FC22D7CB01D9}" type="parTrans" cxnId="{867E30D8-D314-4DA7-A48D-074C4EFFD3BD}">
      <dgm:prSet/>
      <dgm:spPr/>
      <dgm:t>
        <a:bodyPr/>
        <a:lstStyle/>
        <a:p>
          <a:endParaRPr lang="en-US"/>
        </a:p>
      </dgm:t>
    </dgm:pt>
    <dgm:pt modelId="{22DBF3A2-7CBD-4B68-8A18-EA8CEE7FF68E}" type="sibTrans" cxnId="{867E30D8-D314-4DA7-A48D-074C4EFFD3BD}">
      <dgm:prSet/>
      <dgm:spPr/>
      <dgm:t>
        <a:bodyPr/>
        <a:lstStyle/>
        <a:p>
          <a:endParaRPr lang="en-US"/>
        </a:p>
      </dgm:t>
    </dgm:pt>
    <dgm:pt modelId="{9805D7F3-BB79-464E-9D8D-EA4B49A8E1D3}">
      <dgm:prSet/>
      <dgm:spPr/>
      <dgm:t>
        <a:bodyPr/>
        <a:lstStyle/>
        <a:p>
          <a:r>
            <a:rPr lang="en-US" b="1"/>
            <a:t>Professor Livingston</a:t>
          </a:r>
          <a:endParaRPr lang="en-US"/>
        </a:p>
      </dgm:t>
    </dgm:pt>
    <dgm:pt modelId="{E3C32231-D549-4F2D-A21C-409C3585B351}" type="parTrans" cxnId="{D55227D3-2764-48D9-97A2-BF701395D8DF}">
      <dgm:prSet/>
      <dgm:spPr/>
      <dgm:t>
        <a:bodyPr/>
        <a:lstStyle/>
        <a:p>
          <a:endParaRPr lang="en-US"/>
        </a:p>
      </dgm:t>
    </dgm:pt>
    <dgm:pt modelId="{A609AEA0-7471-41D1-86B0-C08B109042B0}" type="sibTrans" cxnId="{D55227D3-2764-48D9-97A2-BF701395D8DF}">
      <dgm:prSet/>
      <dgm:spPr/>
      <dgm:t>
        <a:bodyPr/>
        <a:lstStyle/>
        <a:p>
          <a:endParaRPr lang="en-US"/>
        </a:p>
      </dgm:t>
    </dgm:pt>
    <dgm:pt modelId="{D62C8533-B805-46FB-ACB7-DFFE13FA1B00}">
      <dgm:prSet/>
      <dgm:spPr/>
      <dgm:t>
        <a:bodyPr/>
        <a:lstStyle/>
        <a:p>
          <a:r>
            <a:rPr lang="en-US" b="1"/>
            <a:t>Presenter: Sharon Nilsen</a:t>
          </a:r>
          <a:endParaRPr lang="en-US"/>
        </a:p>
      </dgm:t>
    </dgm:pt>
    <dgm:pt modelId="{859C2287-A92C-4DB1-B74E-730484325F82}" type="parTrans" cxnId="{04A0211C-D326-4DF3-A96C-ACB812017DE7}">
      <dgm:prSet/>
      <dgm:spPr/>
      <dgm:t>
        <a:bodyPr/>
        <a:lstStyle/>
        <a:p>
          <a:endParaRPr lang="en-US"/>
        </a:p>
      </dgm:t>
    </dgm:pt>
    <dgm:pt modelId="{72CA4BA3-923A-4284-A36B-CC46BF036E18}" type="sibTrans" cxnId="{04A0211C-D326-4DF3-A96C-ACB812017DE7}">
      <dgm:prSet/>
      <dgm:spPr/>
      <dgm:t>
        <a:bodyPr/>
        <a:lstStyle/>
        <a:p>
          <a:endParaRPr lang="en-US"/>
        </a:p>
      </dgm:t>
    </dgm:pt>
    <dgm:pt modelId="{99EB37B4-5A0F-44E4-99B0-936F98E2CA30}" type="pres">
      <dgm:prSet presAssocID="{93092C2F-ADF1-4384-AF41-E67A31EF1C2B}" presName="root" presStyleCnt="0">
        <dgm:presLayoutVars>
          <dgm:dir/>
          <dgm:resizeHandles val="exact"/>
        </dgm:presLayoutVars>
      </dgm:prSet>
      <dgm:spPr/>
    </dgm:pt>
    <dgm:pt modelId="{F85B75E9-49AB-4374-877B-E1BD3DD8C969}" type="pres">
      <dgm:prSet presAssocID="{CF705ACB-C756-4109-9B88-0B72683139CB}" presName="compNode" presStyleCnt="0"/>
      <dgm:spPr/>
    </dgm:pt>
    <dgm:pt modelId="{803F18D0-D4E1-4AD0-9CC1-962CB289BC17}" type="pres">
      <dgm:prSet presAssocID="{CF705ACB-C756-4109-9B88-0B72683139CB}" presName="bgRect" presStyleLbl="bgShp" presStyleIdx="0" presStyleCnt="4" custLinFactNeighborX="-8323" custLinFactNeighborY="-7876"/>
      <dgm:spPr/>
    </dgm:pt>
    <dgm:pt modelId="{F78A6628-2161-4A4F-A0FD-E20349AC07D0}" type="pres">
      <dgm:prSet presAssocID="{CF705ACB-C756-4109-9B88-0B72683139C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91D0C77A-CFED-4E4A-A032-3553A55D8144}" type="pres">
      <dgm:prSet presAssocID="{CF705ACB-C756-4109-9B88-0B72683139CB}" presName="spaceRect" presStyleCnt="0"/>
      <dgm:spPr/>
    </dgm:pt>
    <dgm:pt modelId="{DAEC6DCF-EA90-4F9D-8DE1-E28593374F14}" type="pres">
      <dgm:prSet presAssocID="{CF705ACB-C756-4109-9B88-0B72683139CB}" presName="parTx" presStyleLbl="revTx" presStyleIdx="0" presStyleCnt="4">
        <dgm:presLayoutVars>
          <dgm:chMax val="0"/>
          <dgm:chPref val="0"/>
        </dgm:presLayoutVars>
      </dgm:prSet>
      <dgm:spPr/>
    </dgm:pt>
    <dgm:pt modelId="{FE40D81A-C161-4897-8F6D-C913B1F515E6}" type="pres">
      <dgm:prSet presAssocID="{BB43249F-EAAB-4AC9-8101-8BE1EE55482C}" presName="sibTrans" presStyleCnt="0"/>
      <dgm:spPr/>
    </dgm:pt>
    <dgm:pt modelId="{F5F67B72-3F18-47AE-A5E8-33A113587E2E}" type="pres">
      <dgm:prSet presAssocID="{0F1BFABC-8978-413A-AE96-1ED41ABF4CFA}" presName="compNode" presStyleCnt="0"/>
      <dgm:spPr/>
    </dgm:pt>
    <dgm:pt modelId="{81A42EF2-DF52-440D-9726-3DDDC3381D64}" type="pres">
      <dgm:prSet presAssocID="{0F1BFABC-8978-413A-AE96-1ED41ABF4CFA}" presName="bgRect" presStyleLbl="bgShp" presStyleIdx="1" presStyleCnt="4"/>
      <dgm:spPr/>
    </dgm:pt>
    <dgm:pt modelId="{E7080532-07A7-41EC-B440-F55434218C66}" type="pres">
      <dgm:prSet presAssocID="{0F1BFABC-8978-413A-AE96-1ED41ABF4CF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ist"/>
        </a:ext>
      </dgm:extLst>
    </dgm:pt>
    <dgm:pt modelId="{75B1A7C0-3551-4710-94E4-BDB4FB6B4600}" type="pres">
      <dgm:prSet presAssocID="{0F1BFABC-8978-413A-AE96-1ED41ABF4CFA}" presName="spaceRect" presStyleCnt="0"/>
      <dgm:spPr/>
    </dgm:pt>
    <dgm:pt modelId="{D56EB110-0006-458B-8491-A4876C4B4FF2}" type="pres">
      <dgm:prSet presAssocID="{0F1BFABC-8978-413A-AE96-1ED41ABF4CFA}" presName="parTx" presStyleLbl="revTx" presStyleIdx="1" presStyleCnt="4">
        <dgm:presLayoutVars>
          <dgm:chMax val="0"/>
          <dgm:chPref val="0"/>
        </dgm:presLayoutVars>
      </dgm:prSet>
      <dgm:spPr/>
    </dgm:pt>
    <dgm:pt modelId="{89E0461B-4DDA-44EF-8183-80EB9253935E}" type="pres">
      <dgm:prSet presAssocID="{22DBF3A2-7CBD-4B68-8A18-EA8CEE7FF68E}" presName="sibTrans" presStyleCnt="0"/>
      <dgm:spPr/>
    </dgm:pt>
    <dgm:pt modelId="{3977D1FB-0B03-487C-A218-4D4EAD335885}" type="pres">
      <dgm:prSet presAssocID="{9805D7F3-BB79-464E-9D8D-EA4B49A8E1D3}" presName="compNode" presStyleCnt="0"/>
      <dgm:spPr/>
    </dgm:pt>
    <dgm:pt modelId="{8A41219A-F20A-405E-BA1F-5D6085F26A0A}" type="pres">
      <dgm:prSet presAssocID="{9805D7F3-BB79-464E-9D8D-EA4B49A8E1D3}" presName="bgRect" presStyleLbl="bgShp" presStyleIdx="2" presStyleCnt="4"/>
      <dgm:spPr/>
    </dgm:pt>
    <dgm:pt modelId="{F1906A54-8C6E-4CEB-8042-46CBEDCFC085}" type="pres">
      <dgm:prSet presAssocID="{9805D7F3-BB79-464E-9D8D-EA4B49A8E1D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E474A20E-19C4-43B0-892B-EA1720419DC7}" type="pres">
      <dgm:prSet presAssocID="{9805D7F3-BB79-464E-9D8D-EA4B49A8E1D3}" presName="spaceRect" presStyleCnt="0"/>
      <dgm:spPr/>
    </dgm:pt>
    <dgm:pt modelId="{1421F91C-C9D7-4D0B-B076-F5079EE1847A}" type="pres">
      <dgm:prSet presAssocID="{9805D7F3-BB79-464E-9D8D-EA4B49A8E1D3}" presName="parTx" presStyleLbl="revTx" presStyleIdx="2" presStyleCnt="4">
        <dgm:presLayoutVars>
          <dgm:chMax val="0"/>
          <dgm:chPref val="0"/>
        </dgm:presLayoutVars>
      </dgm:prSet>
      <dgm:spPr/>
    </dgm:pt>
    <dgm:pt modelId="{2750A688-4659-4A18-9998-6ECF44D3AA66}" type="pres">
      <dgm:prSet presAssocID="{A609AEA0-7471-41D1-86B0-C08B109042B0}" presName="sibTrans" presStyleCnt="0"/>
      <dgm:spPr/>
    </dgm:pt>
    <dgm:pt modelId="{1611941C-DE61-4B4F-9108-65858FFFF21D}" type="pres">
      <dgm:prSet presAssocID="{D62C8533-B805-46FB-ACB7-DFFE13FA1B00}" presName="compNode" presStyleCnt="0"/>
      <dgm:spPr/>
    </dgm:pt>
    <dgm:pt modelId="{AF4E0051-03CF-4E3E-BECB-4B986A82C189}" type="pres">
      <dgm:prSet presAssocID="{D62C8533-B805-46FB-ACB7-DFFE13FA1B00}" presName="bgRect" presStyleLbl="bgShp" presStyleIdx="3" presStyleCnt="4"/>
      <dgm:spPr/>
    </dgm:pt>
    <dgm:pt modelId="{9F9101E2-2DE8-4960-B853-61C83DC7BB96}" type="pres">
      <dgm:prSet presAssocID="{D62C8533-B805-46FB-ACB7-DFFE13FA1B0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719024A-D71E-4EE5-89EB-A21FA37457EF}" type="pres">
      <dgm:prSet presAssocID="{D62C8533-B805-46FB-ACB7-DFFE13FA1B00}" presName="spaceRect" presStyleCnt="0"/>
      <dgm:spPr/>
    </dgm:pt>
    <dgm:pt modelId="{9B72AF4A-B627-4C34-9445-B2A05C5644F6}" type="pres">
      <dgm:prSet presAssocID="{D62C8533-B805-46FB-ACB7-DFFE13FA1B0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4A0211C-D326-4DF3-A96C-ACB812017DE7}" srcId="{93092C2F-ADF1-4384-AF41-E67A31EF1C2B}" destId="{D62C8533-B805-46FB-ACB7-DFFE13FA1B00}" srcOrd="3" destOrd="0" parTransId="{859C2287-A92C-4DB1-B74E-730484325F82}" sibTransId="{72CA4BA3-923A-4284-A36B-CC46BF036E18}"/>
    <dgm:cxn modelId="{A441E635-2DAA-4794-B387-275CDA88E14D}" type="presOf" srcId="{CF705ACB-C756-4109-9B88-0B72683139CB}" destId="{DAEC6DCF-EA90-4F9D-8DE1-E28593374F14}" srcOrd="0" destOrd="0" presId="urn:microsoft.com/office/officeart/2018/2/layout/IconVerticalSolidList"/>
    <dgm:cxn modelId="{8B055F3C-1ECC-47E7-8BB4-7159CC22FCCA}" type="presOf" srcId="{D62C8533-B805-46FB-ACB7-DFFE13FA1B00}" destId="{9B72AF4A-B627-4C34-9445-B2A05C5644F6}" srcOrd="0" destOrd="0" presId="urn:microsoft.com/office/officeart/2018/2/layout/IconVerticalSolidList"/>
    <dgm:cxn modelId="{1A4FBE48-D396-42D9-95E0-2A8D1E2804FF}" srcId="{93092C2F-ADF1-4384-AF41-E67A31EF1C2B}" destId="{CF705ACB-C756-4109-9B88-0B72683139CB}" srcOrd="0" destOrd="0" parTransId="{C529756D-A7EF-48D0-B7ED-19755F75C683}" sibTransId="{BB43249F-EAAB-4AC9-8101-8BE1EE55482C}"/>
    <dgm:cxn modelId="{957F0A4A-5830-421B-ABCA-81AA439A450B}" type="presOf" srcId="{0F1BFABC-8978-413A-AE96-1ED41ABF4CFA}" destId="{D56EB110-0006-458B-8491-A4876C4B4FF2}" srcOrd="0" destOrd="0" presId="urn:microsoft.com/office/officeart/2018/2/layout/IconVerticalSolidList"/>
    <dgm:cxn modelId="{ABA4CCA5-632C-4809-A69F-6B0F5B7B5D0F}" type="presOf" srcId="{93092C2F-ADF1-4384-AF41-E67A31EF1C2B}" destId="{99EB37B4-5A0F-44E4-99B0-936F98E2CA30}" srcOrd="0" destOrd="0" presId="urn:microsoft.com/office/officeart/2018/2/layout/IconVerticalSolidList"/>
    <dgm:cxn modelId="{2488E7B0-8059-4F5C-BC97-75E73F218674}" type="presOf" srcId="{9805D7F3-BB79-464E-9D8D-EA4B49A8E1D3}" destId="{1421F91C-C9D7-4D0B-B076-F5079EE1847A}" srcOrd="0" destOrd="0" presId="urn:microsoft.com/office/officeart/2018/2/layout/IconVerticalSolidList"/>
    <dgm:cxn modelId="{D55227D3-2764-48D9-97A2-BF701395D8DF}" srcId="{93092C2F-ADF1-4384-AF41-E67A31EF1C2B}" destId="{9805D7F3-BB79-464E-9D8D-EA4B49A8E1D3}" srcOrd="2" destOrd="0" parTransId="{E3C32231-D549-4F2D-A21C-409C3585B351}" sibTransId="{A609AEA0-7471-41D1-86B0-C08B109042B0}"/>
    <dgm:cxn modelId="{867E30D8-D314-4DA7-A48D-074C4EFFD3BD}" srcId="{93092C2F-ADF1-4384-AF41-E67A31EF1C2B}" destId="{0F1BFABC-8978-413A-AE96-1ED41ABF4CFA}" srcOrd="1" destOrd="0" parTransId="{244F7A39-B02D-42DA-925A-FC22D7CB01D9}" sibTransId="{22DBF3A2-7CBD-4B68-8A18-EA8CEE7FF68E}"/>
    <dgm:cxn modelId="{9021A9B3-8349-48E9-AB51-618791B167E2}" type="presParOf" srcId="{99EB37B4-5A0F-44E4-99B0-936F98E2CA30}" destId="{F85B75E9-49AB-4374-877B-E1BD3DD8C969}" srcOrd="0" destOrd="0" presId="urn:microsoft.com/office/officeart/2018/2/layout/IconVerticalSolidList"/>
    <dgm:cxn modelId="{403795DC-34B5-4618-943C-83945A4F099D}" type="presParOf" srcId="{F85B75E9-49AB-4374-877B-E1BD3DD8C969}" destId="{803F18D0-D4E1-4AD0-9CC1-962CB289BC17}" srcOrd="0" destOrd="0" presId="urn:microsoft.com/office/officeart/2018/2/layout/IconVerticalSolidList"/>
    <dgm:cxn modelId="{4B3EE6C3-25D3-4200-B361-F00DFB461A34}" type="presParOf" srcId="{F85B75E9-49AB-4374-877B-E1BD3DD8C969}" destId="{F78A6628-2161-4A4F-A0FD-E20349AC07D0}" srcOrd="1" destOrd="0" presId="urn:microsoft.com/office/officeart/2018/2/layout/IconVerticalSolidList"/>
    <dgm:cxn modelId="{3969B5A0-64F6-442F-811D-98FEB53EE733}" type="presParOf" srcId="{F85B75E9-49AB-4374-877B-E1BD3DD8C969}" destId="{91D0C77A-CFED-4E4A-A032-3553A55D8144}" srcOrd="2" destOrd="0" presId="urn:microsoft.com/office/officeart/2018/2/layout/IconVerticalSolidList"/>
    <dgm:cxn modelId="{52D15E52-2544-4DCE-8CB3-277B951547D1}" type="presParOf" srcId="{F85B75E9-49AB-4374-877B-E1BD3DD8C969}" destId="{DAEC6DCF-EA90-4F9D-8DE1-E28593374F14}" srcOrd="3" destOrd="0" presId="urn:microsoft.com/office/officeart/2018/2/layout/IconVerticalSolidList"/>
    <dgm:cxn modelId="{C979C302-F10A-4671-91AC-8AEFE96E38FD}" type="presParOf" srcId="{99EB37B4-5A0F-44E4-99B0-936F98E2CA30}" destId="{FE40D81A-C161-4897-8F6D-C913B1F515E6}" srcOrd="1" destOrd="0" presId="urn:microsoft.com/office/officeart/2018/2/layout/IconVerticalSolidList"/>
    <dgm:cxn modelId="{E5377F12-576B-4991-A7E4-E6A7A0B7BB0B}" type="presParOf" srcId="{99EB37B4-5A0F-44E4-99B0-936F98E2CA30}" destId="{F5F67B72-3F18-47AE-A5E8-33A113587E2E}" srcOrd="2" destOrd="0" presId="urn:microsoft.com/office/officeart/2018/2/layout/IconVerticalSolidList"/>
    <dgm:cxn modelId="{38EBA65E-BD64-4813-9477-532FEBE76B37}" type="presParOf" srcId="{F5F67B72-3F18-47AE-A5E8-33A113587E2E}" destId="{81A42EF2-DF52-440D-9726-3DDDC3381D64}" srcOrd="0" destOrd="0" presId="urn:microsoft.com/office/officeart/2018/2/layout/IconVerticalSolidList"/>
    <dgm:cxn modelId="{5EF466D2-3FE4-483A-BD11-DC9CD993572C}" type="presParOf" srcId="{F5F67B72-3F18-47AE-A5E8-33A113587E2E}" destId="{E7080532-07A7-41EC-B440-F55434218C66}" srcOrd="1" destOrd="0" presId="urn:microsoft.com/office/officeart/2018/2/layout/IconVerticalSolidList"/>
    <dgm:cxn modelId="{AD8F99F6-82A1-4B80-835C-268CB721939F}" type="presParOf" srcId="{F5F67B72-3F18-47AE-A5E8-33A113587E2E}" destId="{75B1A7C0-3551-4710-94E4-BDB4FB6B4600}" srcOrd="2" destOrd="0" presId="urn:microsoft.com/office/officeart/2018/2/layout/IconVerticalSolidList"/>
    <dgm:cxn modelId="{C528E9A5-889B-4333-9852-20A9C666E577}" type="presParOf" srcId="{F5F67B72-3F18-47AE-A5E8-33A113587E2E}" destId="{D56EB110-0006-458B-8491-A4876C4B4FF2}" srcOrd="3" destOrd="0" presId="urn:microsoft.com/office/officeart/2018/2/layout/IconVerticalSolidList"/>
    <dgm:cxn modelId="{E00FD9BA-4CC0-408C-82C2-515470BAB874}" type="presParOf" srcId="{99EB37B4-5A0F-44E4-99B0-936F98E2CA30}" destId="{89E0461B-4DDA-44EF-8183-80EB9253935E}" srcOrd="3" destOrd="0" presId="urn:microsoft.com/office/officeart/2018/2/layout/IconVerticalSolidList"/>
    <dgm:cxn modelId="{B7504370-D7D3-48F7-A746-28DD6A67F513}" type="presParOf" srcId="{99EB37B4-5A0F-44E4-99B0-936F98E2CA30}" destId="{3977D1FB-0B03-487C-A218-4D4EAD335885}" srcOrd="4" destOrd="0" presId="urn:microsoft.com/office/officeart/2018/2/layout/IconVerticalSolidList"/>
    <dgm:cxn modelId="{3BEFF52F-23A1-4F8C-AD01-6B0B273AF762}" type="presParOf" srcId="{3977D1FB-0B03-487C-A218-4D4EAD335885}" destId="{8A41219A-F20A-405E-BA1F-5D6085F26A0A}" srcOrd="0" destOrd="0" presId="urn:microsoft.com/office/officeart/2018/2/layout/IconVerticalSolidList"/>
    <dgm:cxn modelId="{786B3DBD-E56A-4E80-9EB2-B64D968EE809}" type="presParOf" srcId="{3977D1FB-0B03-487C-A218-4D4EAD335885}" destId="{F1906A54-8C6E-4CEB-8042-46CBEDCFC085}" srcOrd="1" destOrd="0" presId="urn:microsoft.com/office/officeart/2018/2/layout/IconVerticalSolidList"/>
    <dgm:cxn modelId="{E9B5D74E-7075-4349-AF68-335E8E65E1DC}" type="presParOf" srcId="{3977D1FB-0B03-487C-A218-4D4EAD335885}" destId="{E474A20E-19C4-43B0-892B-EA1720419DC7}" srcOrd="2" destOrd="0" presId="urn:microsoft.com/office/officeart/2018/2/layout/IconVerticalSolidList"/>
    <dgm:cxn modelId="{BE1F35F2-0C1E-4DAE-8D14-A77C8B316E38}" type="presParOf" srcId="{3977D1FB-0B03-487C-A218-4D4EAD335885}" destId="{1421F91C-C9D7-4D0B-B076-F5079EE1847A}" srcOrd="3" destOrd="0" presId="urn:microsoft.com/office/officeart/2018/2/layout/IconVerticalSolidList"/>
    <dgm:cxn modelId="{A1244D9D-F184-4956-92CB-E5A1BCCD5388}" type="presParOf" srcId="{99EB37B4-5A0F-44E4-99B0-936F98E2CA30}" destId="{2750A688-4659-4A18-9998-6ECF44D3AA66}" srcOrd="5" destOrd="0" presId="urn:microsoft.com/office/officeart/2018/2/layout/IconVerticalSolidList"/>
    <dgm:cxn modelId="{4E761452-2180-47AB-BE11-712561125F69}" type="presParOf" srcId="{99EB37B4-5A0F-44E4-99B0-936F98E2CA30}" destId="{1611941C-DE61-4B4F-9108-65858FFFF21D}" srcOrd="6" destOrd="0" presId="urn:microsoft.com/office/officeart/2018/2/layout/IconVerticalSolidList"/>
    <dgm:cxn modelId="{53E71827-0144-4EBD-8286-0F3CD4B6863F}" type="presParOf" srcId="{1611941C-DE61-4B4F-9108-65858FFFF21D}" destId="{AF4E0051-03CF-4E3E-BECB-4B986A82C189}" srcOrd="0" destOrd="0" presId="urn:microsoft.com/office/officeart/2018/2/layout/IconVerticalSolidList"/>
    <dgm:cxn modelId="{D38726FE-F556-47C0-B80D-9E1F23D674B2}" type="presParOf" srcId="{1611941C-DE61-4B4F-9108-65858FFFF21D}" destId="{9F9101E2-2DE8-4960-B853-61C83DC7BB96}" srcOrd="1" destOrd="0" presId="urn:microsoft.com/office/officeart/2018/2/layout/IconVerticalSolidList"/>
    <dgm:cxn modelId="{982DB9EA-7074-4447-B766-A984D5E76660}" type="presParOf" srcId="{1611941C-DE61-4B4F-9108-65858FFFF21D}" destId="{4719024A-D71E-4EE5-89EB-A21FA37457EF}" srcOrd="2" destOrd="0" presId="urn:microsoft.com/office/officeart/2018/2/layout/IconVerticalSolidList"/>
    <dgm:cxn modelId="{9518B884-2AD7-42B1-BC9D-0F6618B932EE}" type="presParOf" srcId="{1611941C-DE61-4B4F-9108-65858FFFF21D}" destId="{9B72AF4A-B627-4C34-9445-B2A05C5644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F18D0-D4E1-4AD0-9CC1-962CB289BC17}">
      <dsp:nvSpPr>
        <dsp:cNvPr id="0" name=""/>
        <dsp:cNvSpPr/>
      </dsp:nvSpPr>
      <dsp:spPr>
        <a:xfrm>
          <a:off x="0" y="0"/>
          <a:ext cx="6496050" cy="961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A6628-2161-4A4F-A0FD-E20349AC07D0}">
      <dsp:nvSpPr>
        <dsp:cNvPr id="0" name=""/>
        <dsp:cNvSpPr/>
      </dsp:nvSpPr>
      <dsp:spPr>
        <a:xfrm>
          <a:off x="290922" y="218286"/>
          <a:ext cx="528950" cy="5289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C6DCF-EA90-4F9D-8DE1-E28593374F14}">
      <dsp:nvSpPr>
        <dsp:cNvPr id="0" name=""/>
        <dsp:cNvSpPr/>
      </dsp:nvSpPr>
      <dsp:spPr>
        <a:xfrm>
          <a:off x="1110795" y="1897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Photographer Presentation </a:t>
          </a:r>
          <a:endParaRPr lang="en-US" sz="2200" kern="1200" dirty="0"/>
        </a:p>
      </dsp:txBody>
      <dsp:txXfrm>
        <a:off x="1110795" y="1897"/>
        <a:ext cx="5385254" cy="961727"/>
      </dsp:txXfrm>
    </dsp:sp>
    <dsp:sp modelId="{81A42EF2-DF52-440D-9726-3DDDC3381D64}">
      <dsp:nvSpPr>
        <dsp:cNvPr id="0" name=""/>
        <dsp:cNvSpPr/>
      </dsp:nvSpPr>
      <dsp:spPr>
        <a:xfrm>
          <a:off x="0" y="1204056"/>
          <a:ext cx="6496050" cy="961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80532-07A7-41EC-B440-F55434218C66}">
      <dsp:nvSpPr>
        <dsp:cNvPr id="0" name=""/>
        <dsp:cNvSpPr/>
      </dsp:nvSpPr>
      <dsp:spPr>
        <a:xfrm>
          <a:off x="290922" y="1420445"/>
          <a:ext cx="528950" cy="5289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EB110-0006-458B-8491-A4876C4B4FF2}">
      <dsp:nvSpPr>
        <dsp:cNvPr id="0" name=""/>
        <dsp:cNvSpPr/>
      </dsp:nvSpPr>
      <dsp:spPr>
        <a:xfrm>
          <a:off x="1110795" y="1204056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ART 254-01</a:t>
          </a:r>
          <a:endParaRPr lang="en-US" sz="2200" kern="1200"/>
        </a:p>
      </dsp:txBody>
      <dsp:txXfrm>
        <a:off x="1110795" y="1204056"/>
        <a:ext cx="5385254" cy="961727"/>
      </dsp:txXfrm>
    </dsp:sp>
    <dsp:sp modelId="{8A41219A-F20A-405E-BA1F-5D6085F26A0A}">
      <dsp:nvSpPr>
        <dsp:cNvPr id="0" name=""/>
        <dsp:cNvSpPr/>
      </dsp:nvSpPr>
      <dsp:spPr>
        <a:xfrm>
          <a:off x="0" y="2406215"/>
          <a:ext cx="6496050" cy="961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06A54-8C6E-4CEB-8042-46CBEDCFC085}">
      <dsp:nvSpPr>
        <dsp:cNvPr id="0" name=""/>
        <dsp:cNvSpPr/>
      </dsp:nvSpPr>
      <dsp:spPr>
        <a:xfrm>
          <a:off x="290922" y="2622604"/>
          <a:ext cx="528950" cy="5289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1F91C-C9D7-4D0B-B076-F5079EE1847A}">
      <dsp:nvSpPr>
        <dsp:cNvPr id="0" name=""/>
        <dsp:cNvSpPr/>
      </dsp:nvSpPr>
      <dsp:spPr>
        <a:xfrm>
          <a:off x="1110795" y="2406215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Professor Livingston</a:t>
          </a:r>
          <a:endParaRPr lang="en-US" sz="2200" kern="1200"/>
        </a:p>
      </dsp:txBody>
      <dsp:txXfrm>
        <a:off x="1110795" y="2406215"/>
        <a:ext cx="5385254" cy="961727"/>
      </dsp:txXfrm>
    </dsp:sp>
    <dsp:sp modelId="{AF4E0051-03CF-4E3E-BECB-4B986A82C189}">
      <dsp:nvSpPr>
        <dsp:cNvPr id="0" name=""/>
        <dsp:cNvSpPr/>
      </dsp:nvSpPr>
      <dsp:spPr>
        <a:xfrm>
          <a:off x="0" y="3608375"/>
          <a:ext cx="6496050" cy="961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101E2-2DE8-4960-B853-61C83DC7BB96}">
      <dsp:nvSpPr>
        <dsp:cNvPr id="0" name=""/>
        <dsp:cNvSpPr/>
      </dsp:nvSpPr>
      <dsp:spPr>
        <a:xfrm>
          <a:off x="290922" y="3824763"/>
          <a:ext cx="528950" cy="5289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2AF4A-B627-4C34-9445-B2A05C5644F6}">
      <dsp:nvSpPr>
        <dsp:cNvPr id="0" name=""/>
        <dsp:cNvSpPr/>
      </dsp:nvSpPr>
      <dsp:spPr>
        <a:xfrm>
          <a:off x="1110795" y="3608375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Presenter: Sharon Nilsen</a:t>
          </a:r>
          <a:endParaRPr lang="en-US" sz="2200" kern="1200"/>
        </a:p>
      </dsp:txBody>
      <dsp:txXfrm>
        <a:off x="1110795" y="3608375"/>
        <a:ext cx="5385254" cy="96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8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1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7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04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6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7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2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4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7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1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4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1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5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6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0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1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6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0EEFD935-5296-44B8-8ACC-32CE341F6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858738"/>
              </p:ext>
            </p:extLst>
          </p:nvPr>
        </p:nvGraphicFramePr>
        <p:xfrm>
          <a:off x="4627562" y="1423641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8982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Click="0" advTm="4000"/>
    </mc:Choice>
    <mc:Fallback>
      <p:transition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Beatles">
            <a:extLst>
              <a:ext uri="{FF2B5EF4-FFF2-40B4-BE49-F238E27FC236}">
                <a16:creationId xmlns:a16="http://schemas.microsoft.com/office/drawing/2014/main" id="{E35E17EE-57D2-41DD-9628-66BB8BD2E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98" y="1935069"/>
            <a:ext cx="2657660" cy="36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CC3BFA-7B82-4591-AFB3-81D195C07A2F}"/>
              </a:ext>
            </a:extLst>
          </p:cNvPr>
          <p:cNvSpPr txBox="1"/>
          <p:nvPr/>
        </p:nvSpPr>
        <p:spPr>
          <a:xfrm>
            <a:off x="4505336" y="1288738"/>
            <a:ext cx="319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Lennon</a:t>
            </a:r>
          </a:p>
          <a:p>
            <a:r>
              <a:rPr lang="en-US" dirty="0"/>
              <a:t> August 1967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BD8C0907-01C2-44A1-B843-A57FA8CE4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1" y="3000864"/>
            <a:ext cx="3025378" cy="29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arilyn Monroe, actress, New York City, May 6, 1957">
            <a:extLst>
              <a:ext uri="{FF2B5EF4-FFF2-40B4-BE49-F238E27FC236}">
                <a16:creationId xmlns:a16="http://schemas.microsoft.com/office/drawing/2014/main" id="{1AA8E8B1-583F-4496-A07B-0F21D26C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570" y="1711001"/>
            <a:ext cx="3172105" cy="31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A3779E-B854-4FDA-9417-2E6681C946AD}"/>
              </a:ext>
            </a:extLst>
          </p:cNvPr>
          <p:cNvSpPr txBox="1"/>
          <p:nvPr/>
        </p:nvSpPr>
        <p:spPr>
          <a:xfrm>
            <a:off x="606239" y="2288272"/>
            <a:ext cx="302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i="0" dirty="0">
                <a:effectLst/>
                <a:latin typeface="HelveticaNeueIt"/>
              </a:rPr>
              <a:t>Dwight D. Eisenhower</a:t>
            </a:r>
            <a:r>
              <a:rPr lang="en-US" dirty="0">
                <a:effectLst/>
                <a:latin typeface="HelveticaNeue"/>
              </a:rPr>
              <a:t> </a:t>
            </a:r>
          </a:p>
          <a:p>
            <a:r>
              <a:rPr lang="en-US" i="0" dirty="0">
                <a:effectLst/>
                <a:latin typeface="HelveticaNeue"/>
              </a:rPr>
              <a:t>1960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182BDD-D35F-4DF8-B278-4F7355DF8EC2}"/>
              </a:ext>
            </a:extLst>
          </p:cNvPr>
          <p:cNvSpPr txBox="1"/>
          <p:nvPr/>
        </p:nvSpPr>
        <p:spPr>
          <a:xfrm>
            <a:off x="8030817" y="106467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ltc-bodoni-175"/>
              </a:rPr>
              <a:t>Marilyn Monroe</a:t>
            </a:r>
          </a:p>
          <a:p>
            <a:r>
              <a:rPr lang="en-US" b="0" i="0" dirty="0">
                <a:effectLst/>
                <a:latin typeface="ltc-bodoni-175"/>
              </a:rPr>
              <a:t>May 6, 1957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2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onald Fischer, beekeeper, Davis, California, May 9, 1981">
            <a:extLst>
              <a:ext uri="{FF2B5EF4-FFF2-40B4-BE49-F238E27FC236}">
                <a16:creationId xmlns:a16="http://schemas.microsoft.com/office/drawing/2014/main" id="{71BC2503-85C3-45D8-9FFB-EE6110E8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" y="652607"/>
            <a:ext cx="3341128" cy="416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DC6C7A-88B9-4166-8DA7-B0C9DABBEB05}"/>
              </a:ext>
            </a:extLst>
          </p:cNvPr>
          <p:cNvSpPr txBox="1"/>
          <p:nvPr/>
        </p:nvSpPr>
        <p:spPr>
          <a:xfrm>
            <a:off x="842417" y="48720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ltc-bodoni-175"/>
              </a:rPr>
              <a:t>Ronald Fischer, beekeeper</a:t>
            </a:r>
          </a:p>
          <a:p>
            <a:r>
              <a:rPr lang="en-US" b="0" i="0" dirty="0">
                <a:effectLst/>
                <a:latin typeface="ltc-bodoni-175"/>
              </a:rPr>
              <a:t> Davis, California, May 9, 1981</a:t>
            </a:r>
            <a:endParaRPr lang="en-US" dirty="0"/>
          </a:p>
        </p:txBody>
      </p:sp>
      <p:pic>
        <p:nvPicPr>
          <p:cNvPr id="9220" name="Picture 4" descr="Nastassja Kinski, actress, Los Angeles, June 14, 1981">
            <a:extLst>
              <a:ext uri="{FF2B5EF4-FFF2-40B4-BE49-F238E27FC236}">
                <a16:creationId xmlns:a16="http://schemas.microsoft.com/office/drawing/2014/main" id="{17769022-9CE0-48FD-B2CF-944C10AED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75" y="2365513"/>
            <a:ext cx="5941943" cy="395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F46EEE-19A7-4865-B782-5F3CD684DFE7}"/>
              </a:ext>
            </a:extLst>
          </p:cNvPr>
          <p:cNvSpPr txBox="1"/>
          <p:nvPr/>
        </p:nvSpPr>
        <p:spPr>
          <a:xfrm>
            <a:off x="6042992" y="18569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ltc-bodoni-175"/>
              </a:rPr>
              <a:t>Nastassja Kinski, actress, Los Angeles, June 14, 1981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4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FEBF4D-07DB-4319-A424-B8E2DA20C2A9}"/>
              </a:ext>
            </a:extLst>
          </p:cNvPr>
          <p:cNvSpPr txBox="1"/>
          <p:nvPr/>
        </p:nvSpPr>
        <p:spPr>
          <a:xfrm>
            <a:off x="-1262743" y="2264228"/>
            <a:ext cx="87521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RICHARD AVEDON</a:t>
            </a:r>
          </a:p>
          <a:p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1923-2004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85D9BB-98C8-4DB9-A2CD-5F844B3F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79" y="727982"/>
            <a:ext cx="47625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2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acqueline Delubac, Volpi Ball, Venice, Italy, August 31, 1991">
            <a:extLst>
              <a:ext uri="{FF2B5EF4-FFF2-40B4-BE49-F238E27FC236}">
                <a16:creationId xmlns:a16="http://schemas.microsoft.com/office/drawing/2014/main" id="{871AC677-C0C4-4DA0-98A3-C31B0134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3" y="749856"/>
            <a:ext cx="3075682" cy="345294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ean Shrimpton, evening dress by Galitzine, Hair by Alexandre, Paris, August 1965">
            <a:extLst>
              <a:ext uri="{FF2B5EF4-FFF2-40B4-BE49-F238E27FC236}">
                <a16:creationId xmlns:a16="http://schemas.microsoft.com/office/drawing/2014/main" id="{B1B004E8-53E4-44E7-8B37-CE2568F34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89" y="1512301"/>
            <a:ext cx="3484336" cy="472476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</p:pic>
      <p:pic>
        <p:nvPicPr>
          <p:cNvPr id="2054" name="Picture 6" descr="Dovima with elephants, evening dress by Dior, Cirque d'Hiver, Paris, August 1955">
            <a:extLst>
              <a:ext uri="{FF2B5EF4-FFF2-40B4-BE49-F238E27FC236}">
                <a16:creationId xmlns:a16="http://schemas.microsoft.com/office/drawing/2014/main" id="{B5189680-A48B-449A-853B-7523D33CD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645" y="1738716"/>
            <a:ext cx="2827285" cy="3566095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CCFD6A-4902-4122-994A-282E4B3B3D16}"/>
              </a:ext>
            </a:extLst>
          </p:cNvPr>
          <p:cNvSpPr txBox="1"/>
          <p:nvPr/>
        </p:nvSpPr>
        <p:spPr>
          <a:xfrm>
            <a:off x="390868" y="4380474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0" dirty="0">
                <a:effectLst/>
                <a:latin typeface="ltc-bodoni-175"/>
              </a:rPr>
              <a:t>Jacqueline Delubac, </a:t>
            </a:r>
            <a:r>
              <a:rPr lang="it-IT" i="0">
                <a:effectLst/>
                <a:latin typeface="ltc-bodoni-175"/>
              </a:rPr>
              <a:t>Volpi Ball</a:t>
            </a:r>
            <a:endParaRPr lang="it-IT" i="0" dirty="0">
              <a:effectLst/>
              <a:latin typeface="ltc-bodoni-175"/>
            </a:endParaRPr>
          </a:p>
          <a:p>
            <a:r>
              <a:rPr lang="it-IT" i="0" dirty="0">
                <a:effectLst/>
                <a:latin typeface="ltc-bodoni-175"/>
              </a:rPr>
              <a:t>Venice, Italy, August 31, 1991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10BF7C-6594-4BC2-BDBC-4AF24BC48069}"/>
              </a:ext>
            </a:extLst>
          </p:cNvPr>
          <p:cNvSpPr txBox="1"/>
          <p:nvPr/>
        </p:nvSpPr>
        <p:spPr>
          <a:xfrm>
            <a:off x="3896752" y="749856"/>
            <a:ext cx="6093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effectLst/>
                <a:latin typeface="ltc-bodoni-175"/>
              </a:rPr>
              <a:t>Jean Shrimpton, evening dress by </a:t>
            </a:r>
            <a:r>
              <a:rPr lang="en-US" sz="1600" b="0" i="0" dirty="0" err="1">
                <a:effectLst/>
                <a:latin typeface="ltc-bodoni-175"/>
              </a:rPr>
              <a:t>Galitzine</a:t>
            </a:r>
            <a:endParaRPr lang="en-US" sz="1600" b="0" i="0" dirty="0">
              <a:effectLst/>
              <a:latin typeface="ltc-bodoni-175"/>
            </a:endParaRPr>
          </a:p>
          <a:p>
            <a:r>
              <a:rPr lang="en-US" sz="1600" b="0" i="0" dirty="0">
                <a:effectLst/>
                <a:latin typeface="ltc-bodoni-175"/>
              </a:rPr>
              <a:t>Hair by Alexandre, Paris, August 1965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6A614C-C1CD-45CD-A582-FDA184AA9606}"/>
              </a:ext>
            </a:extLst>
          </p:cNvPr>
          <p:cNvSpPr txBox="1"/>
          <p:nvPr/>
        </p:nvSpPr>
        <p:spPr>
          <a:xfrm>
            <a:off x="8005385" y="5460982"/>
            <a:ext cx="6093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 err="1">
                <a:effectLst/>
                <a:latin typeface="ltc-bodoni-175"/>
              </a:rPr>
              <a:t>Dovima</a:t>
            </a:r>
            <a:r>
              <a:rPr lang="en-US" sz="1600" b="0" i="0" dirty="0">
                <a:effectLst/>
                <a:latin typeface="ltc-bodoni-175"/>
              </a:rPr>
              <a:t> with elephants</a:t>
            </a:r>
          </a:p>
          <a:p>
            <a:r>
              <a:rPr lang="en-US" sz="1600" b="0" i="0" dirty="0">
                <a:effectLst/>
                <a:latin typeface="ltc-bodoni-175"/>
              </a:rPr>
              <a:t>evening dress by Dior</a:t>
            </a:r>
          </a:p>
          <a:p>
            <a:r>
              <a:rPr lang="en-US" sz="1600" b="0" i="0" dirty="0">
                <a:effectLst/>
                <a:latin typeface="ltc-bodoni-175"/>
              </a:rPr>
              <a:t>Cirque </a:t>
            </a:r>
            <a:r>
              <a:rPr lang="en-US" sz="1600" b="0" i="0" dirty="0" err="1">
                <a:effectLst/>
                <a:latin typeface="ltc-bodoni-175"/>
              </a:rPr>
              <a:t>d'Hiver</a:t>
            </a:r>
            <a:r>
              <a:rPr lang="en-US" sz="1600" b="0" i="0" dirty="0">
                <a:effectLst/>
                <a:latin typeface="ltc-bodoni-175"/>
              </a:rPr>
              <a:t>, Paris, August 1955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68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ection of mannequins&#10;&#10;Description automatically generated with low confidence">
            <a:extLst>
              <a:ext uri="{FF2B5EF4-FFF2-40B4-BE49-F238E27FC236}">
                <a16:creationId xmlns:a16="http://schemas.microsoft.com/office/drawing/2014/main" id="{1F535E44-312C-4CD2-B057-3C3E27D85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70"/>
            <a:ext cx="12192000" cy="680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1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Cyd Charisse, dress by Macrini, New York, New York, June 9, 1961">
            <a:extLst>
              <a:ext uri="{FF2B5EF4-FFF2-40B4-BE49-F238E27FC236}">
                <a16:creationId xmlns:a16="http://schemas.microsoft.com/office/drawing/2014/main" id="{5B63B852-9964-498E-9104-E07DB7690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3" y="678408"/>
            <a:ext cx="3705647" cy="25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loria Vanderbilt, December 17, 1953">
            <a:extLst>
              <a:ext uri="{FF2B5EF4-FFF2-40B4-BE49-F238E27FC236}">
                <a16:creationId xmlns:a16="http://schemas.microsoft.com/office/drawing/2014/main" id="{4B0EF90A-F50B-4FF5-A29D-83BDF2207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20" y="2542104"/>
            <a:ext cx="28575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BF1537-52F1-4B8F-838B-74EFC462FBC2}"/>
              </a:ext>
            </a:extLst>
          </p:cNvPr>
          <p:cNvSpPr txBox="1"/>
          <p:nvPr/>
        </p:nvSpPr>
        <p:spPr>
          <a:xfrm>
            <a:off x="1053081" y="4376458"/>
            <a:ext cx="6093618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ltc-bodoni-175"/>
              </a:rPr>
              <a:t>Gloria Vanderbilt, Dec. 17, 1953</a:t>
            </a:r>
            <a:endParaRPr lang="en-US" dirty="0"/>
          </a:p>
        </p:txBody>
      </p:sp>
      <p:pic>
        <p:nvPicPr>
          <p:cNvPr id="3082" name="Picture 10" descr="Penelope Tree, evening dress by Lanvin, hair by Ara Gallant, Paris, January 24, 1968">
            <a:extLst>
              <a:ext uri="{FF2B5EF4-FFF2-40B4-BE49-F238E27FC236}">
                <a16:creationId xmlns:a16="http://schemas.microsoft.com/office/drawing/2014/main" id="{AA664666-B3DC-4605-A600-EE11FA827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12" y="751647"/>
            <a:ext cx="4055180" cy="492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175A342-1E36-4FD0-8CA4-C811F8C4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359036"/>
            <a:ext cx="3381375" cy="534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CAE541-CBE0-4894-B31E-3B63CF4110B5}"/>
              </a:ext>
            </a:extLst>
          </p:cNvPr>
          <p:cNvSpPr txBox="1"/>
          <p:nvPr/>
        </p:nvSpPr>
        <p:spPr>
          <a:xfrm>
            <a:off x="1138239" y="5701300"/>
            <a:ext cx="4957761" cy="63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1600" dirty="0"/>
              <a:t>Louise Avedon - </a:t>
            </a:r>
          </a:p>
          <a:p>
            <a:r>
              <a:rPr lang="en-US" sz="1600" dirty="0"/>
              <a:t>   died at age 42  in a psychiatric hospital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C8F4CB-FBAB-4320-991C-34819C0DBB2C}"/>
              </a:ext>
            </a:extLst>
          </p:cNvPr>
          <p:cNvSpPr txBox="1"/>
          <p:nvPr/>
        </p:nvSpPr>
        <p:spPr>
          <a:xfrm>
            <a:off x="5504261" y="1737359"/>
            <a:ext cx="60936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 "Louise's beauty was the event of our family and the destruction of her life.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  She was treated like there was no one inside her perfect  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  skin…”  -  Richard Avedon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2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b Dylan, singer, New York City, February 10, 1965">
            <a:extLst>
              <a:ext uri="{FF2B5EF4-FFF2-40B4-BE49-F238E27FC236}">
                <a16:creationId xmlns:a16="http://schemas.microsoft.com/office/drawing/2014/main" id="{87134166-2D58-4168-91A3-237F047E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689943"/>
            <a:ext cx="3723547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255527-F214-4CF2-A5BB-393EEB3DB56D}"/>
              </a:ext>
            </a:extLst>
          </p:cNvPr>
          <p:cNvSpPr txBox="1"/>
          <p:nvPr/>
        </p:nvSpPr>
        <p:spPr>
          <a:xfrm>
            <a:off x="842962" y="5521726"/>
            <a:ext cx="357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  <a:latin typeface="ltc-bodoni-175"/>
              </a:rPr>
              <a:t>Bob Dylan, singer, New York City February 10, 1965</a:t>
            </a:r>
            <a:endParaRPr lang="en-US" dirty="0"/>
          </a:p>
        </p:txBody>
      </p:sp>
      <p:pic>
        <p:nvPicPr>
          <p:cNvPr id="5124" name="Picture 4" descr="New York Life #11, Central Park, New York, November 17, 1949">
            <a:extLst>
              <a:ext uri="{FF2B5EF4-FFF2-40B4-BE49-F238E27FC236}">
                <a16:creationId xmlns:a16="http://schemas.microsoft.com/office/drawing/2014/main" id="{CC5FD102-A990-46DC-9EFE-7F1C1F11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65997"/>
            <a:ext cx="3871292" cy="480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C1F343-46AF-4DB5-9B3E-2FEE487BD0CB}"/>
              </a:ext>
            </a:extLst>
          </p:cNvPr>
          <p:cNvSpPr txBox="1"/>
          <p:nvPr/>
        </p:nvSpPr>
        <p:spPr>
          <a:xfrm>
            <a:off x="5981700" y="553819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ltc-bodoni-175"/>
              </a:rPr>
              <a:t>New York Life #11, Central Park, New York</a:t>
            </a:r>
          </a:p>
          <a:p>
            <a:r>
              <a:rPr lang="en-US" b="0" i="0" dirty="0">
                <a:effectLst/>
                <a:latin typeface="ltc-bodoni-175"/>
              </a:rPr>
              <a:t>November 17, 1949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1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>
            <a:extLst>
              <a:ext uri="{FF2B5EF4-FFF2-40B4-BE49-F238E27FC236}">
                <a16:creationId xmlns:a16="http://schemas.microsoft.com/office/drawing/2014/main" id="{37329D4F-5A01-4BB4-A35D-781D1E1D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2748B185-C68B-4495-B065-281A0FAB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1" name="Oval 140">
            <a:extLst>
              <a:ext uri="{FF2B5EF4-FFF2-40B4-BE49-F238E27FC236}">
                <a16:creationId xmlns:a16="http://schemas.microsoft.com/office/drawing/2014/main" id="{FF07F078-164B-492F-91EE-8AAFB69D2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55A5E009-BF31-4C8C-8BE8-6E85E414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DD896669-65D0-40FA-8B5A-1746A0B0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6BBB11FD-F6B4-44FE-885F-5A744BC95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FA13FFF-F97E-4167-8153-7C308935D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0671462-7D07-4DAC-9A76-F29B83360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248D487D-C1F7-4CE0-B139-26777ACFF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45" y="511070"/>
            <a:ext cx="4692704" cy="617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24E9CCB6-3D2D-45AD-ADB1-6F4E8DB4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09" y="512033"/>
            <a:ext cx="4692703" cy="601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4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ean Shrimpton, evening dress by Cardin, Paris, January 1970">
            <a:extLst>
              <a:ext uri="{FF2B5EF4-FFF2-40B4-BE49-F238E27FC236}">
                <a16:creationId xmlns:a16="http://schemas.microsoft.com/office/drawing/2014/main" id="{10D82D86-49AE-418C-B94B-85ADEBE7B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63" y="684558"/>
            <a:ext cx="28575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E9B794-D362-43ED-B017-DB6A15DECD75}"/>
              </a:ext>
            </a:extLst>
          </p:cNvPr>
          <p:cNvSpPr txBox="1"/>
          <p:nvPr/>
        </p:nvSpPr>
        <p:spPr>
          <a:xfrm>
            <a:off x="699879" y="419702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effectLst/>
                <a:latin typeface="ltc-bodoni-175"/>
              </a:rPr>
              <a:t>Jean Shrimpton</a:t>
            </a:r>
          </a:p>
          <a:p>
            <a:r>
              <a:rPr lang="en-US" sz="1600" b="0" i="0" dirty="0">
                <a:effectLst/>
                <a:latin typeface="ltc-bodoni-175"/>
              </a:rPr>
              <a:t>evening dress by Cardin </a:t>
            </a:r>
          </a:p>
          <a:p>
            <a:r>
              <a:rPr lang="en-US" sz="1600" b="0" i="0" dirty="0">
                <a:effectLst/>
                <a:latin typeface="ltc-bodoni-175"/>
              </a:rPr>
              <a:t>Paris, January 1970</a:t>
            </a:r>
            <a:endParaRPr lang="en-US" sz="1600" dirty="0"/>
          </a:p>
        </p:txBody>
      </p:sp>
      <p:pic>
        <p:nvPicPr>
          <p:cNvPr id="7172" name="Picture 4" descr="Veruschka, dress by Bill Blass, New York, January 4, 1967">
            <a:extLst>
              <a:ext uri="{FF2B5EF4-FFF2-40B4-BE49-F238E27FC236}">
                <a16:creationId xmlns:a16="http://schemas.microsoft.com/office/drawing/2014/main" id="{39C621D3-8247-4689-A814-D0A27CD0F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16" y="2818011"/>
            <a:ext cx="2857501" cy="358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ngrid Boulting, coat by Dior, Paris studio, January 1970">
            <a:extLst>
              <a:ext uri="{FF2B5EF4-FFF2-40B4-BE49-F238E27FC236}">
                <a16:creationId xmlns:a16="http://schemas.microsoft.com/office/drawing/2014/main" id="{2D7E90F2-CBCC-4061-BD4A-28E52971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27" y="1921858"/>
            <a:ext cx="3371682" cy="301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B33DD6-7353-4783-8416-92F0A9FDD77B}"/>
              </a:ext>
            </a:extLst>
          </p:cNvPr>
          <p:cNvSpPr txBox="1"/>
          <p:nvPr/>
        </p:nvSpPr>
        <p:spPr>
          <a:xfrm>
            <a:off x="4581609" y="105865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effectLst/>
                <a:latin typeface="ltc-bodoni-175"/>
              </a:rPr>
              <a:t>     Ingrid Boulting</a:t>
            </a:r>
          </a:p>
          <a:p>
            <a:r>
              <a:rPr lang="en-US" sz="1600" b="0" i="0" dirty="0">
                <a:effectLst/>
                <a:latin typeface="ltc-bodoni-175"/>
              </a:rPr>
              <a:t>     coat by Dior</a:t>
            </a:r>
          </a:p>
          <a:p>
            <a:r>
              <a:rPr lang="en-US" sz="1600" b="0" i="0" dirty="0">
                <a:effectLst/>
                <a:latin typeface="ltc-bodoni-175"/>
              </a:rPr>
              <a:t>     Paris studio, January 1970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B9EFB8-780E-412C-9743-903BD0979300}"/>
              </a:ext>
            </a:extLst>
          </p:cNvPr>
          <p:cNvSpPr txBox="1"/>
          <p:nvPr/>
        </p:nvSpPr>
        <p:spPr>
          <a:xfrm>
            <a:off x="8242195" y="2233236"/>
            <a:ext cx="3104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 err="1">
                <a:effectLst/>
                <a:latin typeface="ltc-bodoni-175"/>
              </a:rPr>
              <a:t>Veruschka</a:t>
            </a:r>
            <a:r>
              <a:rPr lang="en-US" sz="1600" b="0" i="0" dirty="0">
                <a:effectLst/>
                <a:latin typeface="ltc-bodoni-175"/>
              </a:rPr>
              <a:t>, dress by Bill Blass</a:t>
            </a:r>
          </a:p>
          <a:p>
            <a:r>
              <a:rPr lang="en-US" sz="1600" b="0" i="0" dirty="0">
                <a:effectLst/>
                <a:latin typeface="ltc-bodoni-175"/>
              </a:rPr>
              <a:t> New York, January 4, 1967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368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233</TotalTime>
  <Words>216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HelveticaNeue</vt:lpstr>
      <vt:lpstr>HelveticaNeueIt</vt:lpstr>
      <vt:lpstr>ltc-bodoni-175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Rhett Nilsen</dc:creator>
  <cp:lastModifiedBy>Rhett Nilsen</cp:lastModifiedBy>
  <cp:revision>20</cp:revision>
  <dcterms:created xsi:type="dcterms:W3CDTF">2021-02-16T02:13:10Z</dcterms:created>
  <dcterms:modified xsi:type="dcterms:W3CDTF">2021-02-16T06:07:00Z</dcterms:modified>
</cp:coreProperties>
</file>